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155E8-D84C-463E-A3B7-5CF65E1FB393}" v="224" dt="2024-08-26T15:17:2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4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984" y="5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Mantra Jain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learning?</a:t>
            </a:r>
          </a:p>
          <a:p>
            <a:pPr marL="0" indent="0">
              <a:buNone/>
            </a:pPr>
            <a:r>
              <a:rPr lang="en-US" sz="2000" b="1" dirty="0"/>
              <a:t>CI/CD: </a:t>
            </a:r>
            <a:r>
              <a:rPr lang="en-GB" sz="2000" dirty="0"/>
              <a:t>Automates testing, speeds releases, provides feedback, improves collaboration, reduces errors, enhances quality.</a:t>
            </a:r>
          </a:p>
          <a:p>
            <a:pPr marL="0" indent="0">
              <a:buNone/>
            </a:pPr>
            <a:r>
              <a:rPr lang="en-GB" sz="2000" b="1" dirty="0"/>
              <a:t>Enhancing Collaboration:</a:t>
            </a:r>
            <a:r>
              <a:rPr lang="en-GB" sz="2000" dirty="0"/>
              <a:t> It unites developers, project managers, and other stakeholders, fostering better teamwork.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learning?</a:t>
            </a:r>
          </a:p>
          <a:p>
            <a:pPr marL="0" indent="0">
              <a:buNone/>
            </a:pPr>
            <a:r>
              <a:rPr lang="en-GB" sz="2000" b="1" dirty="0"/>
              <a:t>Automating Workflows: </a:t>
            </a:r>
            <a:r>
              <a:rPr lang="en-GB" sz="2000" dirty="0"/>
              <a:t>CI/CD pipelines streamline the build, test, and deployment processes, reducing manual effort.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73367-4741-0A99-3582-7160F4072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18" y="1860993"/>
            <a:ext cx="5069842" cy="39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Learning Curve: </a:t>
            </a:r>
            <a:r>
              <a:rPr lang="en-GB" sz="2000" dirty="0" err="1"/>
              <a:t>FitNesse</a:t>
            </a:r>
            <a:r>
              <a:rPr lang="en-GB" sz="2000" dirty="0"/>
              <a:t> has a unique syntax and structure, which was difficult to learn and master.</a:t>
            </a:r>
          </a:p>
          <a:p>
            <a:pPr marL="0" indent="0">
              <a:buNone/>
            </a:pPr>
            <a:r>
              <a:rPr lang="en-GB" sz="2000" b="1" dirty="0"/>
              <a:t>Integration Issues: </a:t>
            </a:r>
            <a:r>
              <a:rPr lang="en-GB" sz="2000" dirty="0"/>
              <a:t>Integrating </a:t>
            </a:r>
            <a:r>
              <a:rPr lang="en-GB" sz="2000" dirty="0" err="1"/>
              <a:t>FitNesse</a:t>
            </a:r>
            <a:r>
              <a:rPr lang="en-GB" sz="2000" dirty="0"/>
              <a:t> with existing systems and workflows was complex and time-consuming.</a:t>
            </a:r>
          </a:p>
          <a:p>
            <a:pPr marL="0" indent="0">
              <a:buNone/>
            </a:pPr>
            <a:r>
              <a:rPr lang="en-GB" sz="2000" b="1" dirty="0"/>
              <a:t>Maintenance Overhead:</a:t>
            </a:r>
            <a:r>
              <a:rPr lang="en-GB" sz="2000" dirty="0"/>
              <a:t> Keeping the test suites up-to-date with changing requirements and codebases required continuous effort.</a:t>
            </a:r>
          </a:p>
          <a:p>
            <a:pPr marL="0" indent="0">
              <a:buNone/>
            </a:pPr>
            <a:r>
              <a:rPr lang="en-GB" sz="2000" b="1" dirty="0"/>
              <a:t>Performance Concerns: </a:t>
            </a:r>
            <a:r>
              <a:rPr lang="en-GB" sz="2000" dirty="0"/>
              <a:t>Running large test suites can be slow, impacting the overall development cycle.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005CB-BBD8-22D9-65DA-E9CD2173D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963372"/>
            <a:ext cx="4917441" cy="38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63550" y="1860992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Managing Secrets and Environment Variables: </a:t>
            </a:r>
            <a:r>
              <a:rPr lang="en-GB" sz="2000" dirty="0"/>
              <a:t>Ensuring sensitive data is securely handled can be complex.</a:t>
            </a:r>
          </a:p>
          <a:p>
            <a:pPr marL="0" indent="0">
              <a:buNone/>
            </a:pPr>
            <a:r>
              <a:rPr lang="en-GB" sz="2000" b="1" dirty="0"/>
              <a:t>Integration Complexity: </a:t>
            </a:r>
            <a:r>
              <a:rPr lang="en-GB" sz="2000" dirty="0"/>
              <a:t>Integrating GitHub Actions with existing workflows and tools may require significant effort. </a:t>
            </a:r>
          </a:p>
          <a:p>
            <a:pPr marL="0" indent="0">
              <a:buNone/>
            </a:pPr>
            <a:r>
              <a:rPr lang="en-GB" sz="2000" b="1" dirty="0"/>
              <a:t>Debugging Workflows: </a:t>
            </a:r>
            <a:r>
              <a:rPr lang="en-GB" sz="2000" dirty="0"/>
              <a:t>Troubleshooting failed workflows can be time-consuming and complex.</a:t>
            </a:r>
          </a:p>
          <a:p>
            <a:pPr marL="0" indent="0">
              <a:buNone/>
            </a:pPr>
            <a:r>
              <a:rPr lang="en-GB" sz="2000" b="1" dirty="0"/>
              <a:t>Resource Limits: </a:t>
            </a:r>
            <a:r>
              <a:rPr lang="en-GB" sz="2000" dirty="0"/>
              <a:t>Hitting GitHub’s usage limits for actions, storage, and concurrent jobs can disrupt workflows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8FB516C-8D2D-B7D3-6B45-1C90CFD2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8" y="1860992"/>
            <a:ext cx="5323029" cy="39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Ownership Issues: </a:t>
            </a:r>
            <a:r>
              <a:rPr lang="en-GB" sz="2000" dirty="0"/>
              <a:t>Defining clear ownership and responsibilities for the CI/CD pipeline can be complex.</a:t>
            </a:r>
          </a:p>
          <a:p>
            <a:pPr marL="0" indent="0">
              <a:buNone/>
            </a:pPr>
            <a:r>
              <a:rPr lang="en-GB" sz="2000" b="1" dirty="0"/>
              <a:t>Security Integration:</a:t>
            </a:r>
            <a:r>
              <a:rPr lang="en-GB" sz="2000" dirty="0"/>
              <a:t> Incorporating security tools and practices into the CI/CD pipeline without slowing down the process.</a:t>
            </a:r>
          </a:p>
          <a:p>
            <a:pPr marL="0" indent="0">
              <a:buNone/>
            </a:pPr>
            <a:r>
              <a:rPr lang="en-GB" sz="2000" b="1" dirty="0"/>
              <a:t>Multiple Pipelines Management: </a:t>
            </a:r>
            <a:r>
              <a:rPr lang="en-GB" sz="2000" dirty="0"/>
              <a:t>Handling multiple CI/CD pipelines for different projects can be complex and resource-intensive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5AEB900-C544-978C-E060-93D6AF5E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47768"/>
            <a:ext cx="5176628" cy="388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database fundamentals (ER models, relational models).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version control systems (Git) and branching strategies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setting up a CI/CD pipeline for a sample project.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1: DBMS Basics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2: Advanced DBMS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3: Agile Software Testing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4: CI/CD Basics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 5: Advanced CI/CD along with case study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Practiced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Workflow Actions.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 Joins and various other SQL operations.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 a case study for evaluation involving all the topics involved.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Please share how ”Your” learning was fun this week</a:t>
            </a:r>
          </a:p>
          <a:p>
            <a:r>
              <a:rPr lang="en-US" sz="2000" dirty="0"/>
              <a:t>Puzzle 1: Identify the correct Azure service for hosting a web application.</a:t>
            </a:r>
          </a:p>
          <a:p>
            <a:r>
              <a:rPr lang="en-US" sz="2000" dirty="0"/>
              <a:t>Puzzle 2: Configure an Azure Virtual Machine with specific requirements.</a:t>
            </a:r>
          </a:p>
          <a:p>
            <a:r>
              <a:rPr lang="en-US" sz="2000" dirty="0"/>
              <a:t>Puzzle 3: Set up an Azure SQL Database and retrieve data using SQL queries.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31F9BD-3830-903E-65FF-7DB3F522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63817"/>
            <a:ext cx="5274169" cy="40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/>
              <a:t>Connectivity of topics from current week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Continuous integration, delivery and deployment.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Automation: Automates repetitive tasks and workflows for cloud management.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DevOps: Manages CI/CD workflows for continuous integration and delivery.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1800" i="1" dirty="0"/>
              <a:t>Azure Logic Apps: Automates workflows by integrating apps, data, services, and systems.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Please share a phrase that represents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your motto in life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“</a:t>
            </a: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Dream Big,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Work Hard,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Stay Humble</a:t>
            </a:r>
            <a:r>
              <a:rPr lang="en-US" sz="3200" dirty="0"/>
              <a:t>”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8" name="Picture 4" descr="Bald Eagle | San Diego Zoo Animals &amp; Plants">
            <a:extLst>
              <a:ext uri="{FF2B5EF4-FFF2-40B4-BE49-F238E27FC236}">
                <a16:creationId xmlns:a16="http://schemas.microsoft.com/office/drawing/2014/main" id="{8799C17D-0976-AF42-76B4-AFDC8AC9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99" y="1831739"/>
            <a:ext cx="5350706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Details of the learning:</a:t>
            </a:r>
          </a:p>
          <a:p>
            <a:pPr algn="just"/>
            <a:r>
              <a:rPr lang="en-US" sz="2000" b="1" dirty="0"/>
              <a:t>STLC</a:t>
            </a:r>
          </a:p>
          <a:p>
            <a:pPr algn="just"/>
            <a:r>
              <a:rPr lang="en-US" sz="2000" b="1" dirty="0"/>
              <a:t>V-Lifecycle Model: </a:t>
            </a:r>
            <a:r>
              <a:rPr lang="en-US" sz="2000" dirty="0"/>
              <a:t>It refers to the ability to recognize, understand, manage, and utilize emotions effectively in oneself and in interactions with others.</a:t>
            </a:r>
          </a:p>
          <a:p>
            <a:pPr algn="just"/>
            <a:r>
              <a:rPr lang="en-US" sz="2000" b="1" dirty="0"/>
              <a:t>Agile Testing: </a:t>
            </a:r>
            <a:r>
              <a:rPr lang="en-US" sz="2000" dirty="0"/>
              <a:t>Techniques for truly understanding and responding to the emotions and perspectives of others.</a:t>
            </a:r>
          </a:p>
          <a:p>
            <a:pPr algn="just"/>
            <a:r>
              <a:rPr lang="en-US" sz="2000" b="1" dirty="0" err="1"/>
              <a:t>Fitnesse</a:t>
            </a:r>
            <a:r>
              <a:rPr lang="en-US" sz="2000" b="1" dirty="0"/>
              <a:t> Tool:</a:t>
            </a:r>
            <a:r>
              <a:rPr lang="en-US" sz="2000" dirty="0"/>
              <a:t> Test driven development helps in reducing bugs and improving quality of code.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6F02E-5054-7EED-64F0-5EAB6EA47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60993"/>
            <a:ext cx="5434989" cy="4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/>
              <a:t>Github</a:t>
            </a:r>
            <a:r>
              <a:rPr lang="en-US" sz="2000" b="1" dirty="0"/>
              <a:t> Actions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Workflow-&gt;Event-&gt;Job-&gt;Action-&gt;Runner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Two new Types of DBMS: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OLTP (Online Transactional Processing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OLAP Database (Online Analytical Processing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Cloud Service Model: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SAAS- Software CRM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IAAS- AWS, Azure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8116F2-86FD-B5DE-7597-4BD2E7E0C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60992"/>
            <a:ext cx="5434988" cy="40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Principle of DevOps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Automation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Iteration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Continuous Improvement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Collaboration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Benefits of </a:t>
            </a:r>
            <a:r>
              <a:rPr lang="en-US" sz="2000" b="1" dirty="0" err="1"/>
              <a:t>Devops</a:t>
            </a: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High ROI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Improved Collaboration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Early Detection and Correction of Issues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336D1-4DC1-BF08-FA2D-CD063D902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2132115"/>
            <a:ext cx="5349007" cy="34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Test-Driven Development (TDD) helps by:</a:t>
            </a:r>
          </a:p>
          <a:p>
            <a:pPr marL="0" indent="0">
              <a:buNone/>
            </a:pPr>
            <a:r>
              <a:rPr lang="en-GB" sz="2000" b="1" dirty="0"/>
              <a:t>Reducing Bugs</a:t>
            </a:r>
            <a:r>
              <a:rPr lang="en-GB" sz="2000" dirty="0"/>
              <a:t>: Catches issues early in the development process, leading to fewer bugs and errors.</a:t>
            </a:r>
          </a:p>
          <a:p>
            <a:pPr marL="0" indent="0">
              <a:buNone/>
            </a:pPr>
            <a:r>
              <a:rPr lang="en-GB" sz="2000" b="1" dirty="0"/>
              <a:t>Improving Code Quality:</a:t>
            </a:r>
            <a:r>
              <a:rPr lang="en-GB" sz="2000" dirty="0"/>
              <a:t> Promotes clean, modular, and well-structured code.</a:t>
            </a:r>
          </a:p>
          <a:p>
            <a:pPr marL="0" indent="0">
              <a:buNone/>
            </a:pPr>
            <a:r>
              <a:rPr lang="en-GB" sz="2000" b="1" dirty="0"/>
              <a:t>Enhancing Software Stability: </a:t>
            </a:r>
            <a:r>
              <a:rPr lang="en-GB" sz="2000" dirty="0"/>
              <a:t>Ensures higher stability and reliability of the software.</a:t>
            </a:r>
          </a:p>
          <a:p>
            <a:pPr marL="0" indent="0">
              <a:buNone/>
            </a:pPr>
            <a:r>
              <a:rPr lang="en-GB" sz="2000" b="1" dirty="0"/>
              <a:t>Better Design Decisions: </a:t>
            </a:r>
            <a:r>
              <a:rPr lang="en-GB" sz="2000" dirty="0"/>
              <a:t>Encourages developers to write code that is easy to test, maintain, and scale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99D16F-28EA-24BF-CEDC-7864E1A4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60992"/>
            <a:ext cx="5434988" cy="40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 ?</a:t>
            </a:r>
          </a:p>
          <a:p>
            <a:pPr marL="0" indent="0">
              <a:buNone/>
            </a:pPr>
            <a:r>
              <a:rPr lang="en-GB" sz="2000" b="1" i="1" dirty="0"/>
              <a:t>Customizing Workflows: </a:t>
            </a:r>
            <a:r>
              <a:rPr lang="en-GB" sz="2000" i="1" dirty="0"/>
              <a:t>Tailors automation to specific project needs, enhancing flexibility1.</a:t>
            </a:r>
          </a:p>
          <a:p>
            <a:pPr marL="0" indent="0">
              <a:buNone/>
            </a:pPr>
            <a:r>
              <a:rPr lang="en-GB" sz="2000" b="1" i="1" dirty="0"/>
              <a:t>Ensuring Compliance: </a:t>
            </a:r>
            <a:r>
              <a:rPr lang="en-GB" sz="2000" i="1" dirty="0"/>
              <a:t>Helps enforce security and governance policies across the development process</a:t>
            </a: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How I feel Shell benefits from this learning ?</a:t>
            </a:r>
          </a:p>
          <a:p>
            <a:pPr marL="0" indent="0">
              <a:buNone/>
            </a:pPr>
            <a:r>
              <a:rPr lang="en-GB" sz="2000" b="1" dirty="0"/>
              <a:t>Global Reach: </a:t>
            </a:r>
            <a:r>
              <a:rPr lang="en-GB" sz="2000" dirty="0"/>
              <a:t>Access to a network of centres ensures high availability and performance.</a:t>
            </a:r>
          </a:p>
          <a:p>
            <a:pPr marL="0" indent="0">
              <a:buNone/>
            </a:pPr>
            <a:r>
              <a:rPr lang="en-GB" sz="2000" b="1" dirty="0"/>
              <a:t>Integrated Services: </a:t>
            </a:r>
            <a:r>
              <a:rPr lang="en-GB" sz="2000" dirty="0"/>
              <a:t>Seamless integration with other Microsoft tools and services enhances productivity.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1B59D1-EA74-AF8C-0C70-D682B6B1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860993"/>
            <a:ext cx="5323029" cy="39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19949</TotalTime>
  <Words>877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Elephant Pro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Jain, Mantra SBOBNG-PTIV/SR</cp:lastModifiedBy>
  <cp:revision>507</cp:revision>
  <dcterms:created xsi:type="dcterms:W3CDTF">2022-01-18T12:35:56Z</dcterms:created>
  <dcterms:modified xsi:type="dcterms:W3CDTF">2024-09-06T16:23:38Z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